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8D217-CC9C-4F39-8173-2D10AA5E9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5E69B7-1E92-4EDE-B82D-2047661D4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05377-F129-4161-B45B-0D8747E8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02F9E1-541A-4FDC-8D23-630DFC5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4887A5-4D8F-4717-8689-D126A0DEA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00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E911D-BDDB-4955-82FC-7551E861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E79B7A-E258-4247-9BD9-EFED4BAA2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C4AC1-B4F6-487E-BE29-605F12F7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72C21-EDE7-464E-B0F9-91CA65DAF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9E69BD-71F2-4A87-8A2C-48E22FC9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76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E89FFF-16BD-40CC-8584-013102FDC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DDFC93-06C1-4202-8E27-A27711706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512208-7C50-4A02-B251-104165EDC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C3606F-9782-42C3-A1CC-36C69E4A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C124C-EE1F-4DBD-9043-D1C1C9DF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22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C2953-67AB-4D1F-A417-44FDC836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3702A-666F-472D-A602-71EBD0FA4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E03AF-36BC-49BE-BCC3-7F7BF0E4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7AC002-A8E9-472D-A7EF-47E9B168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FD7185-0D2D-4C47-970E-2DF63126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32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976D0-E693-4024-9D04-80F34A95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D48EBC-D692-47CA-85A1-01F13A629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49C619-0766-4894-BFA9-9AA459AA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F81419-C6FB-4CBE-A150-A79C7C12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5005B3-CB97-494B-8065-82CA543B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27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7746C-7A7E-4D60-97E7-B017B05B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02437A-2A1B-4368-BA9E-3734338CA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F7DF46-6B4E-4840-B930-C55F4CE72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F60F5F-1BA0-4AE1-86EE-18C02149E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4ABA0C-3914-4DD5-8A13-2FE6FEDE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F9024B-7C4B-4B81-BFB0-849073C1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71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E3AFD-D402-40CD-8B97-B35BA361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7633CC-69D0-4846-BCA8-BE31A16FA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41381C-8098-4472-A99F-177210030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ACFDA5-5B2E-4A6A-9B8C-D5A1E2A47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88F5CD-4931-406E-9C3B-A27BEBB3C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BE111C-D9FE-46FA-B16C-E7B0F5910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E2A5DE-113E-439F-8E1B-0A9C6209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7F3E36-5C38-45B4-896D-ED6FA063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7EB77-3257-4E07-BB46-8F043624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F4AC2A-96DA-4D00-AB54-646B88FDD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6BFD02-9830-4068-92F1-6F8C40E2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987BE8-16F5-4C6D-A919-8CB2D644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89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6AAE59-6024-40AA-ACB0-E8A11A8E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EB223E-FD8E-4A4E-A66C-E0336017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85CBD5-CA03-405B-BC87-7ADF4949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57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185AC-147C-4DD5-9F5A-9206BF5B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AEB4F-4C32-4EA9-AA2A-18DE30EED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B0022A-A4B3-4004-AD2B-4B0C7B50A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A6D53D-A68C-49A0-95F4-E188D7D0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C1BFCA-9A8F-497B-9081-747065F5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2B5968-711E-410E-855D-6BC9532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69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26602-C81C-48A1-8B70-66C11A81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29976F-248C-4E1E-9F02-8C8F40BD4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7DDEA0-E8DE-43C6-9E6B-E854860D1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AD362F-6966-49B2-9EA6-9682DF87A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758BFB-EFBD-4FFF-885D-36F20F69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4F16AB-EC85-4001-B943-0CFA34EB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33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97682E-AB5B-42CA-B734-EFCD01B4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A202C6-6C7C-458E-84B7-17A6F8539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37A86-41CC-4388-BDB4-9548DDFC3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0A65F-4B80-4F08-AB1B-42C18F5130BA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3B1B3-3B64-449A-ABC9-D364FC6DF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56433-9F6B-4483-AB88-5AEFA79D3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872CD-7164-4554-BA4D-2009D1BC4E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67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92925-51E9-44CD-B0D2-9E6C96669F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策划文档（程序用）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C493FC-5DD4-454A-86B8-CD88E0CB44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白日梦小组</a:t>
            </a:r>
          </a:p>
        </p:txBody>
      </p:sp>
    </p:spTree>
    <p:extLst>
      <p:ext uri="{BB962C8B-B14F-4D97-AF65-F5344CB8AC3E}">
        <p14:creationId xmlns:p14="http://schemas.microsoft.com/office/powerpoint/2010/main" val="264958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52F8C-BAA7-47F8-B99E-6998853E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三维场景人物点击移动</a:t>
            </a:r>
          </a:p>
        </p:txBody>
      </p:sp>
      <p:pic>
        <p:nvPicPr>
          <p:cNvPr id="4" name="三维场景中点击移动">
            <a:hlinkClick r:id="" action="ppaction://media"/>
            <a:extLst>
              <a:ext uri="{FF2B5EF4-FFF2-40B4-BE49-F238E27FC236}">
                <a16:creationId xmlns:a16="http://schemas.microsoft.com/office/drawing/2014/main" id="{F26CEC50-E89E-48D3-920E-A3F901E5C6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6150" y="1825625"/>
            <a:ext cx="7759700" cy="4351338"/>
          </a:xfrm>
        </p:spPr>
      </p:pic>
    </p:spTree>
    <p:extLst>
      <p:ext uri="{BB962C8B-B14F-4D97-AF65-F5344CB8AC3E}">
        <p14:creationId xmlns:p14="http://schemas.microsoft.com/office/powerpoint/2010/main" val="291086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5EDCD-497C-4388-8E64-557F916C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点击某一件物品细致调查</a:t>
            </a:r>
          </a:p>
        </p:txBody>
      </p:sp>
      <p:pic>
        <p:nvPicPr>
          <p:cNvPr id="4" name="点击物品细致调查">
            <a:hlinkClick r:id="" action="ppaction://media"/>
            <a:extLst>
              <a:ext uri="{FF2B5EF4-FFF2-40B4-BE49-F238E27FC236}">
                <a16:creationId xmlns:a16="http://schemas.microsoft.com/office/drawing/2014/main" id="{41AAF246-854F-42DD-B147-34197BB83F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9638" y="1825625"/>
            <a:ext cx="7834312" cy="4351338"/>
          </a:xfrm>
        </p:spPr>
      </p:pic>
    </p:spTree>
    <p:extLst>
      <p:ext uri="{BB962C8B-B14F-4D97-AF65-F5344CB8AC3E}">
        <p14:creationId xmlns:p14="http://schemas.microsoft.com/office/powerpoint/2010/main" val="148993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5EDCD-497C-4388-8E64-557F916C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点击某一件物品细致调查</a:t>
            </a:r>
          </a:p>
        </p:txBody>
      </p:sp>
      <p:pic>
        <p:nvPicPr>
          <p:cNvPr id="5" name="观察物品">
            <a:hlinkClick r:id="" action="ppaction://media"/>
            <a:extLst>
              <a:ext uri="{FF2B5EF4-FFF2-40B4-BE49-F238E27FC236}">
                <a16:creationId xmlns:a16="http://schemas.microsoft.com/office/drawing/2014/main" id="{3C2B1787-E2EC-4C41-9A7B-F8DD55AE1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5679" y="1825625"/>
            <a:ext cx="6577013" cy="3687763"/>
          </a:xfrm>
          <a:prstGeom prst="rect">
            <a:avLst/>
          </a:prstGeom>
        </p:spPr>
      </p:pic>
      <p:pic>
        <p:nvPicPr>
          <p:cNvPr id="8" name="观察物品">
            <a:hlinkClick r:id="" action="ppaction://media"/>
            <a:extLst>
              <a:ext uri="{FF2B5EF4-FFF2-40B4-BE49-F238E27FC236}">
                <a16:creationId xmlns:a16="http://schemas.microsoft.com/office/drawing/2014/main" id="{7BB07A3C-C5B0-409A-9AF8-17C83B7A14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6150" y="1825625"/>
            <a:ext cx="7759700" cy="4351338"/>
          </a:xfrm>
        </p:spPr>
      </p:pic>
    </p:spTree>
    <p:extLst>
      <p:ext uri="{BB962C8B-B14F-4D97-AF65-F5344CB8AC3E}">
        <p14:creationId xmlns:p14="http://schemas.microsoft.com/office/powerpoint/2010/main" val="17455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2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17DCB-039F-4B5C-A1F5-50551590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收集使用道具触发动画</a:t>
            </a:r>
          </a:p>
        </p:txBody>
      </p:sp>
      <p:pic>
        <p:nvPicPr>
          <p:cNvPr id="4" name="收集与使用物品触发动画">
            <a:hlinkClick r:id="" action="ppaction://media"/>
            <a:extLst>
              <a:ext uri="{FF2B5EF4-FFF2-40B4-BE49-F238E27FC236}">
                <a16:creationId xmlns:a16="http://schemas.microsoft.com/office/drawing/2014/main" id="{1FDD723B-BD47-4988-9E9E-A017CBBE5F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6150" y="1825625"/>
            <a:ext cx="7759700" cy="4351338"/>
          </a:xfrm>
        </p:spPr>
      </p:pic>
    </p:spTree>
    <p:extLst>
      <p:ext uri="{BB962C8B-B14F-4D97-AF65-F5344CB8AC3E}">
        <p14:creationId xmlns:p14="http://schemas.microsoft.com/office/powerpoint/2010/main" val="18168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E1B6E-F68B-44EC-8435-5665EE2A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交互点击触发动画摄影机变化</a:t>
            </a:r>
          </a:p>
        </p:txBody>
      </p:sp>
      <p:pic>
        <p:nvPicPr>
          <p:cNvPr id="4" name="动画表现1">
            <a:hlinkClick r:id="" action="ppaction://media"/>
            <a:extLst>
              <a:ext uri="{FF2B5EF4-FFF2-40B4-BE49-F238E27FC236}">
                <a16:creationId xmlns:a16="http://schemas.microsoft.com/office/drawing/2014/main" id="{E03CECDD-04FF-48A6-8AA0-35205CFB26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6150" y="1825625"/>
            <a:ext cx="7759700" cy="4351338"/>
          </a:xfrm>
        </p:spPr>
      </p:pic>
    </p:spTree>
    <p:extLst>
      <p:ext uri="{BB962C8B-B14F-4D97-AF65-F5344CB8AC3E}">
        <p14:creationId xmlns:p14="http://schemas.microsoft.com/office/powerpoint/2010/main" val="162683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动画表现2">
            <a:hlinkClick r:id="" action="ppaction://media"/>
            <a:extLst>
              <a:ext uri="{FF2B5EF4-FFF2-40B4-BE49-F238E27FC236}">
                <a16:creationId xmlns:a16="http://schemas.microsoft.com/office/drawing/2014/main" id="{DECF53BF-6E82-45A4-AAD6-31AD938CD4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6150" y="1825625"/>
            <a:ext cx="7759700" cy="4351338"/>
          </a:xfr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565E23C-5AA4-490B-9EAA-21229B269CB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对话选项触发动画摄影机变化场景变化</a:t>
            </a:r>
          </a:p>
        </p:txBody>
      </p:sp>
    </p:spTree>
    <p:extLst>
      <p:ext uri="{BB962C8B-B14F-4D97-AF65-F5344CB8AC3E}">
        <p14:creationId xmlns:p14="http://schemas.microsoft.com/office/powerpoint/2010/main" val="275870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46</Words>
  <Application>Microsoft Office PowerPoint</Application>
  <PresentationFormat>宽屏</PresentationFormat>
  <Paragraphs>8</Paragraphs>
  <Slides>7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策划文档（程序用）</vt:lpstr>
      <vt:lpstr>三维场景人物点击移动</vt:lpstr>
      <vt:lpstr>点击某一件物品细致调查</vt:lpstr>
      <vt:lpstr>点击某一件物品细致调查</vt:lpstr>
      <vt:lpstr>收集使用道具触发动画</vt:lpstr>
      <vt:lpstr>交互点击触发动画摄影机变化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策划文档（程序用）</dc:title>
  <dc:creator>李 妍</dc:creator>
  <cp:lastModifiedBy>李 妍</cp:lastModifiedBy>
  <cp:revision>5</cp:revision>
  <dcterms:created xsi:type="dcterms:W3CDTF">2021-09-17T11:38:59Z</dcterms:created>
  <dcterms:modified xsi:type="dcterms:W3CDTF">2021-09-17T14:27:05Z</dcterms:modified>
</cp:coreProperties>
</file>